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70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88" autoAdjust="0"/>
  </p:normalViewPr>
  <p:slideViewPr>
    <p:cSldViewPr>
      <p:cViewPr varScale="1">
        <p:scale>
          <a:sx n="66" d="100"/>
          <a:sy n="66" d="100"/>
        </p:scale>
        <p:origin x="58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41BE-EB59-4B8F-8CCE-3756E155615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7836E-8B32-4AB3-BE21-0B7427E98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836E-8B32-4AB3-BE21-0B7427E98F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836E-8B32-4AB3-BE21-0B7427E98F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836E-8B32-4AB3-BE21-0B7427E98F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Tm="1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69115B-786D-432E-BE02-166E1C6784F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832DCD-0E1B-402C-83CE-12A0D9B96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Tm="13000"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2057400"/>
            <a:ext cx="5562600" cy="419099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ctr"/>
            <a:r>
              <a:rPr lang="en-US" sz="4400" dirty="0" smtClean="0"/>
              <a:t>Laura Dachel</a:t>
            </a:r>
          </a:p>
          <a:p>
            <a:pPr algn="ctr"/>
            <a:r>
              <a:rPr lang="en-US" sz="4400" dirty="0" smtClean="0"/>
              <a:t>Kim Drehmel</a:t>
            </a:r>
          </a:p>
          <a:p>
            <a:pPr algn="ctr"/>
            <a:r>
              <a:rPr lang="en-US" sz="4400" dirty="0"/>
              <a:t>Brittany Savignac</a:t>
            </a:r>
          </a:p>
          <a:p>
            <a:pPr algn="ctr"/>
            <a:r>
              <a:rPr lang="en-US" sz="4400" dirty="0" smtClean="0"/>
              <a:t>Missy Schuh</a:t>
            </a:r>
          </a:p>
          <a:p>
            <a:pPr algn="ctr"/>
            <a:r>
              <a:rPr lang="en-US" sz="4400" dirty="0" smtClean="0"/>
              <a:t>Ginny Shoemaker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20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Thank You Judges!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382000" cy="838200"/>
          </a:xfrm>
          <a:prstGeom prst="rect">
            <a:avLst/>
          </a:prstGeom>
          <a:noFill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Sixth Annual Photo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5562600"/>
            <a:ext cx="5943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Heather Feigum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7415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152400"/>
            <a:ext cx="40005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00" y="53340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Angie Sommers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760070"/>
            <a:ext cx="5562600" cy="44333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4102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Kari Bowe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75983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Kate Higley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551" y="399591"/>
            <a:ext cx="6298298" cy="47237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105400"/>
            <a:ext cx="7162800" cy="64823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Neil Johnson</a:t>
            </a:r>
            <a:endParaRPr lang="en-US" sz="6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609600"/>
            <a:ext cx="7044265" cy="3962400"/>
          </a:xfrm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4876800"/>
            <a:ext cx="7162800" cy="648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dirty="0" smtClean="0"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Doreen Stansbury</a:t>
            </a:r>
            <a:endParaRPr lang="en-US" sz="6000" dirty="0" smtClean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5852160" cy="4389120"/>
          </a:xfrm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Kent Smith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453" y="457184"/>
            <a:ext cx="6214893" cy="41278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6248400" cy="7953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Claudia Cooper-Salm</a:t>
            </a:r>
            <a:endParaRPr lang="en-US" sz="54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620" y="381000"/>
            <a:ext cx="6557961" cy="43719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5029200"/>
            <a:ext cx="67818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Todd Wanous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732657"/>
            <a:ext cx="7010400" cy="3943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105400"/>
            <a:ext cx="7467600" cy="71913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Isaac Walters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533400"/>
            <a:ext cx="6629400" cy="4468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55626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Mary Jo Hanson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959" y="533400"/>
            <a:ext cx="6503986" cy="48779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Karen Whitmire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30139"/>
            <a:ext cx="6858000" cy="45404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029200"/>
            <a:ext cx="74676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Diane Plantz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64077"/>
            <a:ext cx="6400800" cy="47894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799" y="5257800"/>
            <a:ext cx="5257800" cy="7953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cript MT Bold" pitchFamily="66" charset="0"/>
                <a:ea typeface="Microsoft Himalaya" pitchFamily="2" charset="0"/>
                <a:cs typeface="Microsoft Himalaya" pitchFamily="2" charset="0"/>
              </a:rPr>
              <a:t>Stacey Boehm</a:t>
            </a:r>
            <a:endParaRPr lang="en-US" sz="6000" dirty="0">
              <a:solidFill>
                <a:schemeClr val="tx1"/>
              </a:solidFill>
              <a:latin typeface="Script MT Bold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139" y="990600"/>
            <a:ext cx="6919121" cy="38920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</TotalTime>
  <Words>50</Words>
  <Application>Microsoft Office PowerPoint</Application>
  <PresentationFormat>On-screen Show (4:3)</PresentationFormat>
  <Paragraphs>25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Lucida Sans Unicode</vt:lpstr>
      <vt:lpstr>Microsoft Himalaya</vt:lpstr>
      <vt:lpstr>Script MT Bold</vt:lpstr>
      <vt:lpstr>Verdana</vt:lpstr>
      <vt:lpstr>Wingdings 2</vt:lpstr>
      <vt:lpstr>Wingdings 3</vt:lpstr>
      <vt:lpstr>Concourse</vt:lpstr>
      <vt:lpstr>Thank You Judges!</vt:lpstr>
      <vt:lpstr>Kent Smith</vt:lpstr>
      <vt:lpstr>Claudia Cooper-Salm</vt:lpstr>
      <vt:lpstr>Todd Wanous</vt:lpstr>
      <vt:lpstr>Isaac Walters</vt:lpstr>
      <vt:lpstr>Mary Jo Hanson</vt:lpstr>
      <vt:lpstr>Karen Whitmire</vt:lpstr>
      <vt:lpstr>Diane Plantz</vt:lpstr>
      <vt:lpstr>Stacey Boehm</vt:lpstr>
      <vt:lpstr>Heather Feigum</vt:lpstr>
      <vt:lpstr>Angie Sommers</vt:lpstr>
      <vt:lpstr>Kari Bowe</vt:lpstr>
      <vt:lpstr>Kate Higley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Nate Currell</dc:title>
  <dc:creator>cwislinsky</dc:creator>
  <cp:lastModifiedBy>Leigh McMahon</cp:lastModifiedBy>
  <cp:revision>56</cp:revision>
  <dcterms:created xsi:type="dcterms:W3CDTF">2011-12-19T17:36:03Z</dcterms:created>
  <dcterms:modified xsi:type="dcterms:W3CDTF">2016-12-14T17:33:08Z</dcterms:modified>
</cp:coreProperties>
</file>